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embeddedFontLst>
    <p:embeddedFont>
      <p:font typeface="Roboto"/>
      <p:regular r:id="rId8"/>
      <p:bold r:id="rId9"/>
      <p:italic r:id="rId10"/>
      <p:boldItalic r:id="rId11"/>
    </p:embeddedFont>
    <p:embeddedFont>
      <p:font typeface="Ubuntu Medium"/>
      <p:regular r:id="rId12"/>
      <p:bold r:id="rId13"/>
      <p:italic r:id="rId14"/>
      <p:boldItalic r:id="rId1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Roboto-boldItalic.fntdata"/><Relationship Id="rId10" Type="http://schemas.openxmlformats.org/officeDocument/2006/relationships/font" Target="fonts/Roboto-italic.fntdata"/><Relationship Id="rId13" Type="http://schemas.openxmlformats.org/officeDocument/2006/relationships/font" Target="fonts/UbuntuMedium-bold.fntdata"/><Relationship Id="rId12" Type="http://schemas.openxmlformats.org/officeDocument/2006/relationships/font" Target="fonts/UbuntuMedium-regular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font" Target="fonts/Roboto-bold.fntdata"/><Relationship Id="rId15" Type="http://schemas.openxmlformats.org/officeDocument/2006/relationships/font" Target="fonts/UbuntuMedium-boldItalic.fntdata"/><Relationship Id="rId14" Type="http://schemas.openxmlformats.org/officeDocument/2006/relationships/font" Target="fonts/UbuntuMedium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font" Target="fonts/Roboto-regular.fntdata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c8b17f81b8_0_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c8b17f81b8_0_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c8b17f81b8_0_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c8b17f81b8_0_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blipFill>
          <a:blip r:embed="rId2">
            <a:alphaModFix/>
          </a:blip>
          <a:stretch>
            <a:fillRect/>
          </a:stretch>
        </a:blip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1197375" y="1930550"/>
            <a:ext cx="6702000" cy="1133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4300"/>
              <a:buNone/>
              <a:defRPr sz="4300"/>
            </a:lvl1pPr>
            <a:lvl2pPr lvl="1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4300"/>
              <a:buNone/>
              <a:defRPr sz="4300"/>
            </a:lvl2pPr>
            <a:lvl3pPr lvl="2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4300"/>
              <a:buNone/>
              <a:defRPr sz="4300"/>
            </a:lvl3pPr>
            <a:lvl4pPr lvl="3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4300"/>
              <a:buNone/>
              <a:defRPr sz="4300"/>
            </a:lvl4pPr>
            <a:lvl5pPr lvl="4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4300"/>
              <a:buNone/>
              <a:defRPr sz="4300"/>
            </a:lvl5pPr>
            <a:lvl6pPr lvl="5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4300"/>
              <a:buNone/>
              <a:defRPr sz="4300"/>
            </a:lvl6pPr>
            <a:lvl7pPr lvl="6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4300"/>
              <a:buNone/>
              <a:defRPr sz="4300"/>
            </a:lvl7pPr>
            <a:lvl8pPr lvl="7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4300"/>
              <a:buNone/>
              <a:defRPr sz="4300"/>
            </a:lvl8pPr>
            <a:lvl9pPr lvl="8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4300"/>
              <a:buNone/>
              <a:defRPr sz="43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1468375" y="3098550"/>
            <a:ext cx="6638100" cy="946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Font typeface="Roboto"/>
              <a:buNone/>
              <a:defRPr sz="2800">
                <a:latin typeface="Roboto"/>
                <a:ea typeface="Roboto"/>
                <a:cs typeface="Roboto"/>
                <a:sym typeface="Roboto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Font typeface="Roboto"/>
              <a:buNone/>
              <a:defRPr sz="2800">
                <a:latin typeface="Roboto"/>
                <a:ea typeface="Roboto"/>
                <a:cs typeface="Roboto"/>
                <a:sym typeface="Roboto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Font typeface="Roboto"/>
              <a:buNone/>
              <a:defRPr sz="2800">
                <a:latin typeface="Roboto"/>
                <a:ea typeface="Roboto"/>
                <a:cs typeface="Roboto"/>
                <a:sym typeface="Roboto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Font typeface="Roboto"/>
              <a:buNone/>
              <a:defRPr sz="2800">
                <a:latin typeface="Roboto"/>
                <a:ea typeface="Roboto"/>
                <a:cs typeface="Roboto"/>
                <a:sym typeface="Roboto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Font typeface="Roboto"/>
              <a:buNone/>
              <a:defRPr sz="2800">
                <a:latin typeface="Roboto"/>
                <a:ea typeface="Roboto"/>
                <a:cs typeface="Roboto"/>
                <a:sym typeface="Roboto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Font typeface="Roboto"/>
              <a:buNone/>
              <a:defRPr sz="2800">
                <a:latin typeface="Roboto"/>
                <a:ea typeface="Roboto"/>
                <a:cs typeface="Roboto"/>
                <a:sym typeface="Roboto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Font typeface="Roboto"/>
              <a:buNone/>
              <a:defRPr sz="2800">
                <a:latin typeface="Roboto"/>
                <a:ea typeface="Roboto"/>
                <a:cs typeface="Roboto"/>
                <a:sym typeface="Roboto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Font typeface="Roboto"/>
              <a:buNone/>
              <a:defRPr sz="2800">
                <a:latin typeface="Roboto"/>
                <a:ea typeface="Roboto"/>
                <a:cs typeface="Roboto"/>
                <a:sym typeface="Roboto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Font typeface="Roboto"/>
              <a:buNone/>
              <a:defRPr sz="2800"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1pPr>
            <a:lvl2pPr lvl="1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2pPr>
            <a:lvl3pPr lvl="2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3pPr>
            <a:lvl4pPr lvl="3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4pPr>
            <a:lvl5pPr lvl="4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5pPr>
            <a:lvl6pPr lvl="5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6pPr>
            <a:lvl7pPr lvl="6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7pPr>
            <a:lvl8pPr lvl="7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8pPr>
            <a:lvl9pPr lvl="8">
              <a:spcBef>
                <a:spcPts val="0"/>
              </a:spcBef>
              <a:spcAft>
                <a:spcPts val="0"/>
              </a:spcAft>
              <a:buSzPts val="3100"/>
              <a:buNone/>
              <a:defRPr sz="3100"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74650" lvl="0" marL="457200">
              <a:spcBef>
                <a:spcPts val="0"/>
              </a:spcBef>
              <a:spcAft>
                <a:spcPts val="0"/>
              </a:spcAft>
              <a:buSzPts val="2300"/>
              <a:buChar char="●"/>
              <a:defRPr sz="2300"/>
            </a:lvl1pPr>
            <a:lvl2pPr indent="-349250" lvl="1" marL="914400">
              <a:spcBef>
                <a:spcPts val="0"/>
              </a:spcBef>
              <a:spcAft>
                <a:spcPts val="0"/>
              </a:spcAft>
              <a:buSzPts val="1900"/>
              <a:buChar char="○"/>
              <a:defRPr sz="1900"/>
            </a:lvl2pPr>
            <a:lvl3pPr indent="-349250" lvl="2" marL="1371600">
              <a:spcBef>
                <a:spcPts val="0"/>
              </a:spcBef>
              <a:spcAft>
                <a:spcPts val="0"/>
              </a:spcAft>
              <a:buSzPts val="1900"/>
              <a:buChar char="■"/>
              <a:defRPr sz="1900"/>
            </a:lvl3pPr>
            <a:lvl4pPr indent="-349250" lvl="3" marL="1828800">
              <a:spcBef>
                <a:spcPts val="0"/>
              </a:spcBef>
              <a:spcAft>
                <a:spcPts val="0"/>
              </a:spcAft>
              <a:buSzPts val="1900"/>
              <a:buChar char="●"/>
              <a:defRPr sz="1900"/>
            </a:lvl4pPr>
            <a:lvl5pPr indent="-349250" lvl="4" marL="2286000">
              <a:spcBef>
                <a:spcPts val="0"/>
              </a:spcBef>
              <a:spcAft>
                <a:spcPts val="0"/>
              </a:spcAft>
              <a:buSzPts val="1900"/>
              <a:buChar char="○"/>
              <a:defRPr sz="1900"/>
            </a:lvl5pPr>
            <a:lvl6pPr indent="-349250" lvl="5" marL="2743200">
              <a:spcBef>
                <a:spcPts val="0"/>
              </a:spcBef>
              <a:spcAft>
                <a:spcPts val="0"/>
              </a:spcAft>
              <a:buSzPts val="1900"/>
              <a:buChar char="■"/>
              <a:defRPr sz="1900"/>
            </a:lvl6pPr>
            <a:lvl7pPr indent="-349250" lvl="6" marL="3200400">
              <a:spcBef>
                <a:spcPts val="0"/>
              </a:spcBef>
              <a:spcAft>
                <a:spcPts val="0"/>
              </a:spcAft>
              <a:buSzPts val="1900"/>
              <a:buChar char="●"/>
              <a:defRPr sz="1900"/>
            </a:lvl7pPr>
            <a:lvl8pPr indent="-349250" lvl="7" marL="3657600">
              <a:spcBef>
                <a:spcPts val="0"/>
              </a:spcBef>
              <a:spcAft>
                <a:spcPts val="0"/>
              </a:spcAft>
              <a:buSzPts val="1900"/>
              <a:buChar char="○"/>
              <a:defRPr sz="1900"/>
            </a:lvl8pPr>
            <a:lvl9pPr indent="-349250" lvl="8" marL="4114800">
              <a:spcBef>
                <a:spcPts val="0"/>
              </a:spcBef>
              <a:spcAft>
                <a:spcPts val="0"/>
              </a:spcAft>
              <a:buSzPts val="1900"/>
              <a:buChar char="■"/>
              <a:defRPr sz="1900"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0.xml"/><Relationship Id="rId10" Type="http://schemas.openxmlformats.org/officeDocument/2006/relationships/slideLayout" Target="../slideLayouts/slideLayout9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1.xml"/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9" Type="http://schemas.openxmlformats.org/officeDocument/2006/relationships/slideLayout" Target="../slideLayouts/slideLayout8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blipFill>
          <a:blip r:embed="rId1">
            <a:alphaModFix/>
          </a:blip>
          <a:stretch>
            <a:fillRect/>
          </a:stretch>
        </a:blip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rgbClr val="00C466"/>
              </a:buClr>
              <a:buSzPts val="2800"/>
              <a:buFont typeface="Ubuntu Medium"/>
              <a:buNone/>
              <a:defRPr sz="2800">
                <a:solidFill>
                  <a:srgbClr val="00C466"/>
                </a:solidFill>
                <a:latin typeface="Ubuntu Medium"/>
                <a:ea typeface="Ubuntu Medium"/>
                <a:cs typeface="Ubuntu Medium"/>
                <a:sym typeface="Ubuntu Medium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rgbClr val="00C466"/>
              </a:buClr>
              <a:buSzPts val="2800"/>
              <a:buFont typeface="Ubuntu Medium"/>
              <a:buNone/>
              <a:defRPr sz="2800">
                <a:solidFill>
                  <a:srgbClr val="00C466"/>
                </a:solidFill>
                <a:latin typeface="Ubuntu Medium"/>
                <a:ea typeface="Ubuntu Medium"/>
                <a:cs typeface="Ubuntu Medium"/>
                <a:sym typeface="Ubuntu Medium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rgbClr val="00C466"/>
              </a:buClr>
              <a:buSzPts val="2800"/>
              <a:buFont typeface="Ubuntu Medium"/>
              <a:buNone/>
              <a:defRPr sz="2800">
                <a:solidFill>
                  <a:srgbClr val="00C466"/>
                </a:solidFill>
                <a:latin typeface="Ubuntu Medium"/>
                <a:ea typeface="Ubuntu Medium"/>
                <a:cs typeface="Ubuntu Medium"/>
                <a:sym typeface="Ubuntu Medium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rgbClr val="00C466"/>
              </a:buClr>
              <a:buSzPts val="2800"/>
              <a:buFont typeface="Ubuntu Medium"/>
              <a:buNone/>
              <a:defRPr sz="2800">
                <a:solidFill>
                  <a:srgbClr val="00C466"/>
                </a:solidFill>
                <a:latin typeface="Ubuntu Medium"/>
                <a:ea typeface="Ubuntu Medium"/>
                <a:cs typeface="Ubuntu Medium"/>
                <a:sym typeface="Ubuntu Medium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rgbClr val="00C466"/>
              </a:buClr>
              <a:buSzPts val="2800"/>
              <a:buFont typeface="Ubuntu Medium"/>
              <a:buNone/>
              <a:defRPr sz="2800">
                <a:solidFill>
                  <a:srgbClr val="00C466"/>
                </a:solidFill>
                <a:latin typeface="Ubuntu Medium"/>
                <a:ea typeface="Ubuntu Medium"/>
                <a:cs typeface="Ubuntu Medium"/>
                <a:sym typeface="Ubuntu Medium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rgbClr val="00C466"/>
              </a:buClr>
              <a:buSzPts val="2800"/>
              <a:buFont typeface="Ubuntu Medium"/>
              <a:buNone/>
              <a:defRPr sz="2800">
                <a:solidFill>
                  <a:srgbClr val="00C466"/>
                </a:solidFill>
                <a:latin typeface="Ubuntu Medium"/>
                <a:ea typeface="Ubuntu Medium"/>
                <a:cs typeface="Ubuntu Medium"/>
                <a:sym typeface="Ubuntu Medium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rgbClr val="00C466"/>
              </a:buClr>
              <a:buSzPts val="2800"/>
              <a:buFont typeface="Ubuntu Medium"/>
              <a:buNone/>
              <a:defRPr sz="2800">
                <a:solidFill>
                  <a:srgbClr val="00C466"/>
                </a:solidFill>
                <a:latin typeface="Ubuntu Medium"/>
                <a:ea typeface="Ubuntu Medium"/>
                <a:cs typeface="Ubuntu Medium"/>
                <a:sym typeface="Ubuntu Medium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rgbClr val="00C466"/>
              </a:buClr>
              <a:buSzPts val="2800"/>
              <a:buFont typeface="Ubuntu Medium"/>
              <a:buNone/>
              <a:defRPr sz="2800">
                <a:solidFill>
                  <a:srgbClr val="00C466"/>
                </a:solidFill>
                <a:latin typeface="Ubuntu Medium"/>
                <a:ea typeface="Ubuntu Medium"/>
                <a:cs typeface="Ubuntu Medium"/>
                <a:sym typeface="Ubuntu Medium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rgbClr val="00C466"/>
              </a:buClr>
              <a:buSzPts val="2800"/>
              <a:buFont typeface="Ubuntu Medium"/>
              <a:buNone/>
              <a:defRPr sz="2800">
                <a:solidFill>
                  <a:srgbClr val="00C466"/>
                </a:solidFill>
                <a:latin typeface="Ubuntu Medium"/>
                <a:ea typeface="Ubuntu Medium"/>
                <a:cs typeface="Ubuntu Medium"/>
                <a:sym typeface="Ubuntu Medium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Roboto"/>
              <a:buChar char="●"/>
              <a:defRPr sz="1800">
                <a:solidFill>
                  <a:srgbClr val="FFFFFF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Roboto"/>
              <a:buChar char="○"/>
              <a:defRPr>
                <a:solidFill>
                  <a:srgbClr val="FFFFFF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Roboto"/>
              <a:buChar char="■"/>
              <a:defRPr>
                <a:solidFill>
                  <a:srgbClr val="FFFFFF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Roboto"/>
              <a:buChar char="●"/>
              <a:defRPr>
                <a:solidFill>
                  <a:srgbClr val="FFFFFF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Roboto"/>
              <a:buChar char="○"/>
              <a:defRPr>
                <a:solidFill>
                  <a:srgbClr val="FFFFFF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Roboto"/>
              <a:buChar char="■"/>
              <a:defRPr>
                <a:solidFill>
                  <a:srgbClr val="FFFFFF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Roboto"/>
              <a:buChar char="●"/>
              <a:defRPr>
                <a:solidFill>
                  <a:srgbClr val="FFFFFF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Roboto"/>
              <a:buChar char="○"/>
              <a:defRPr>
                <a:solidFill>
                  <a:srgbClr val="FFFFFF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Roboto"/>
              <a:buChar char="■"/>
              <a:defRPr>
                <a:solidFill>
                  <a:srgbClr val="FFFFFF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2"/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idx="1" type="subTitle"/>
          </p:nvPr>
        </p:nvSpPr>
        <p:spPr>
          <a:xfrm>
            <a:off x="1456350" y="3176750"/>
            <a:ext cx="6638100" cy="946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 txBox="1"/>
          <p:nvPr>
            <p:ph type="ctrTitle"/>
          </p:nvPr>
        </p:nvSpPr>
        <p:spPr>
          <a:xfrm>
            <a:off x="1197375" y="1930550"/>
            <a:ext cx="6702000" cy="1133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