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Ubuntu Medium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UbuntuMedium-bold.fntdata"/><Relationship Id="rId12" Type="http://schemas.openxmlformats.org/officeDocument/2006/relationships/font" Target="fonts/UbuntuMedium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bold.fntdata"/><Relationship Id="rId15" Type="http://schemas.openxmlformats.org/officeDocument/2006/relationships/font" Target="fonts/UbuntuMedium-boldItalic.fntdata"/><Relationship Id="rId14" Type="http://schemas.openxmlformats.org/officeDocument/2006/relationships/font" Target="fonts/UbuntuMedium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c8b17f81b8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c8b17f81b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c8b17f81b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c8b17f81b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197375" y="1930550"/>
            <a:ext cx="6702000" cy="113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468375" y="3098550"/>
            <a:ext cx="6638100" cy="94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1pPr>
            <a:lvl2pPr lvl="1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2pPr>
            <a:lvl3pPr lvl="2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3pPr>
            <a:lvl4pPr lvl="3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4pPr>
            <a:lvl5pPr lvl="4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5pPr>
            <a:lvl6pPr lvl="5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6pPr>
            <a:lvl7pPr lvl="6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7pPr>
            <a:lvl8pPr lvl="7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8pPr>
            <a:lvl9pPr lvl="8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 sz="2300"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○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■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●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○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■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●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○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■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1456350" y="3176750"/>
            <a:ext cx="6638100" cy="94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1197375" y="1930550"/>
            <a:ext cx="6702000" cy="113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