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68580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Ubuntu Medium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UbuntuMedium-bold.fntdata"/><Relationship Id="rId12" Type="http://schemas.openxmlformats.org/officeDocument/2006/relationships/font" Target="fonts/UbuntuMedium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UbuntuMedium-boldItalic.fntdata"/><Relationship Id="rId14" Type="http://schemas.openxmlformats.org/officeDocument/2006/relationships/font" Target="fonts/UbuntuMedium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8b17f81b8_0_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8b17f81b8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c8b17f81b8_0_1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c8b17f81b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197375" y="2574067"/>
            <a:ext cx="6702000" cy="15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  <a:defRPr sz="4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468375" y="4131400"/>
            <a:ext cx="6638100" cy="12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 sz="28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74650" lvl="0" marL="457200">
              <a:spcBef>
                <a:spcPts val="0"/>
              </a:spcBef>
              <a:spcAft>
                <a:spcPts val="0"/>
              </a:spcAft>
              <a:buSzPts val="2300"/>
              <a:buChar char="●"/>
              <a:defRPr sz="2300"/>
            </a:lvl1pPr>
            <a:lvl2pPr indent="-349250" lvl="1" marL="9144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2pPr>
            <a:lvl3pPr indent="-349250" lvl="2" marL="13716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3pPr>
            <a:lvl4pPr indent="-349250" lvl="3" marL="18288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4pPr>
            <a:lvl5pPr indent="-349250" lvl="4" marL="22860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5pPr>
            <a:lvl6pPr indent="-349250" lvl="5" marL="27432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6pPr>
            <a:lvl7pPr indent="-349250" lvl="6" marL="320040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7pPr>
            <a:lvl8pPr indent="-349250" lvl="7" marL="3657600">
              <a:spcBef>
                <a:spcPts val="0"/>
              </a:spcBef>
              <a:spcAft>
                <a:spcPts val="0"/>
              </a:spcAft>
              <a:buSzPts val="1900"/>
              <a:buChar char="○"/>
              <a:defRPr sz="1900"/>
            </a:lvl8pPr>
            <a:lvl9pPr indent="-349250" lvl="8" marL="4114800">
              <a:spcBef>
                <a:spcPts val="0"/>
              </a:spcBef>
              <a:spcAft>
                <a:spcPts val="0"/>
              </a:spcAft>
              <a:buSzPts val="1900"/>
              <a:buChar char="■"/>
              <a:defRPr sz="1900"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C466"/>
              </a:buClr>
              <a:buSzPts val="2800"/>
              <a:buFont typeface="Ubuntu Medium"/>
              <a:buNone/>
              <a:defRPr sz="2800">
                <a:solidFill>
                  <a:srgbClr val="00C466"/>
                </a:solidFill>
                <a:latin typeface="Ubuntu Medium"/>
                <a:ea typeface="Ubuntu Medium"/>
                <a:cs typeface="Ubuntu Medium"/>
                <a:sym typeface="Ubuntu Medium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  <a:def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○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■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○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■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○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■"/>
              <a:def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1456350" y="4235667"/>
            <a:ext cx="6638100" cy="12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1197375" y="2574067"/>
            <a:ext cx="6702000" cy="15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